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8" r:id="rId2"/>
    <p:sldId id="367" r:id="rId3"/>
    <p:sldId id="382" r:id="rId4"/>
    <p:sldId id="383" r:id="rId5"/>
    <p:sldId id="384" r:id="rId6"/>
    <p:sldId id="385" r:id="rId7"/>
    <p:sldId id="386" r:id="rId8"/>
    <p:sldId id="388" r:id="rId9"/>
    <p:sldId id="387" r:id="rId10"/>
    <p:sldId id="390" r:id="rId11"/>
    <p:sldId id="389" r:id="rId12"/>
    <p:sldId id="391" r:id="rId13"/>
    <p:sldId id="392" r:id="rId14"/>
    <p:sldId id="393" r:id="rId15"/>
    <p:sldId id="337" r:id="rId16"/>
  </p:sldIdLst>
  <p:sldSz cx="9144000" cy="6858000" type="screen4x3"/>
  <p:notesSz cx="6881813" cy="96615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88B800"/>
    <a:srgbClr val="32D200"/>
    <a:srgbClr val="66FF33"/>
    <a:srgbClr val="99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6" d="100"/>
          <a:sy n="46" d="100"/>
        </p:scale>
        <p:origin x="-1206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5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40200-94F4-48A5-B5F3-BDFA635F35CC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32350" cy="3624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589463"/>
            <a:ext cx="5505450" cy="4348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44A2D-B791-4D7F-9C9C-D95B96E83D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2248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0795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0576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3418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364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8907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9328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4046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889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3749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310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9111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8C616-D611-427A-BFFB-86FE4C934B44}" type="datetimeFigureOut">
              <a:rPr lang="en-US" smtClean="0"/>
              <a:pPr/>
              <a:t>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F205A-8CF2-410C-B591-891364DF2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35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6164" y="1430286"/>
            <a:ext cx="9435919" cy="53515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95800" y="5719971"/>
            <a:ext cx="480060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AE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cs typeface="Sultan Medium" pitchFamily="2" charset="-78"/>
              </a:rPr>
              <a:t>المعلمة سعاد عبدالله الجنيبي </a:t>
            </a:r>
          </a:p>
          <a:p>
            <a:pPr algn="ctr"/>
            <a:r>
              <a:rPr lang="ar-AE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cs typeface="Sultan Medium" pitchFamily="2" charset="-78"/>
              </a:rPr>
              <a:t>مدرسة أشبيلية للتعليم الأساسي </a:t>
            </a:r>
            <a:r>
              <a:rPr lang="ar-AE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cs typeface="+mj-cs"/>
              </a:rPr>
              <a:t>ح1</a:t>
            </a:r>
            <a:r>
              <a:rPr lang="ar-AE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cs typeface="Sultan Medium" pitchFamily="2" charset="-78"/>
              </a:rPr>
              <a:t> بنات </a:t>
            </a:r>
            <a:endParaRPr lang="en-US" sz="20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cs typeface="Sultan Medium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524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115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bold" pitchFamily="2" charset="-78"/>
              </a:rPr>
              <a:t> ما هو المغناطيس ؟</a:t>
            </a:r>
            <a:endParaRPr lang="en-US" sz="11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75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293674"/>
            <a:ext cx="8320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400" dirty="0" smtClean="0">
                <a:cs typeface="Sultan Medium" pitchFamily="2" charset="-78"/>
              </a:rPr>
              <a:t>2- تمرير تيار كهربائي في سلك موصول </a:t>
            </a:r>
            <a:endParaRPr lang="en-US" sz="44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طرق الحصول على مغناطيس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67" b="5501"/>
          <a:stretch/>
        </p:blipFill>
        <p:spPr>
          <a:xfrm>
            <a:off x="304800" y="2731946"/>
            <a:ext cx="8254837" cy="412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403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6200" y="1440359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400" dirty="0" smtClean="0">
                <a:cs typeface="Sultan Medium" pitchFamily="2" charset="-78"/>
              </a:rPr>
              <a:t>يسمى هذا المغناطيس </a:t>
            </a:r>
            <a:r>
              <a:rPr lang="ar-AE" sz="4400" dirty="0" smtClean="0">
                <a:solidFill>
                  <a:srgbClr val="C00000"/>
                </a:solidFill>
                <a:cs typeface="Sultan Medium" pitchFamily="2" charset="-78"/>
              </a:rPr>
              <a:t>المغناطيس الكهربائي </a:t>
            </a:r>
            <a:endParaRPr lang="en-US" sz="4400" dirty="0">
              <a:solidFill>
                <a:srgbClr val="C00000"/>
              </a:solidFill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طرق الحصول على مغناطيس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67" b="5501"/>
          <a:stretch/>
        </p:blipFill>
        <p:spPr>
          <a:xfrm>
            <a:off x="304800" y="2731946"/>
            <a:ext cx="8254837" cy="412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145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طرق الحصول على مغناطيس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67" b="5501"/>
          <a:stretch/>
        </p:blipFill>
        <p:spPr>
          <a:xfrm>
            <a:off x="304800" y="2731946"/>
            <a:ext cx="8254837" cy="41260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440359"/>
            <a:ext cx="8991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400" dirty="0" smtClean="0">
                <a:cs typeface="Sultan Medium" pitchFamily="2" charset="-78"/>
              </a:rPr>
              <a:t> المغناطيس الكهربائي قوته اقل من المغناطيس العادي وهو مؤقت ؟ لماذا؟ </a:t>
            </a:r>
            <a:endParaRPr lang="en-US" sz="4400" dirty="0">
              <a:cs typeface="Sultan Mediu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92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طرق الحصول على مغناطيس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67" b="5501"/>
          <a:stretch/>
        </p:blipFill>
        <p:spPr>
          <a:xfrm>
            <a:off x="304800" y="2731946"/>
            <a:ext cx="8254837" cy="41260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440359"/>
            <a:ext cx="8991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400" dirty="0" smtClean="0">
                <a:cs typeface="Sultan Medium" pitchFamily="2" charset="-78"/>
              </a:rPr>
              <a:t> يعمل فقط عند مرور التيار الكهربائي ويمكن زيادة قوته بزيادة اللفات حول السلك</a:t>
            </a:r>
            <a:endParaRPr lang="en-US" sz="4400" dirty="0">
              <a:cs typeface="Sultan Mediu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95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البوصلة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388158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5400" dirty="0" smtClean="0">
                <a:cs typeface="Sultan Medium" pitchFamily="2" charset="-78"/>
              </a:rPr>
              <a:t>الكتاب ص و 22</a:t>
            </a:r>
            <a:endParaRPr lang="en-US" sz="5400" dirty="0">
              <a:cs typeface="Sultan Medium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032" y="1008999"/>
            <a:ext cx="4476750" cy="574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862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381000"/>
            <a:ext cx="6267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تحياتي</a:t>
            </a:r>
            <a:endParaRPr lang="en-US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03"/>
          <a:stretch/>
        </p:blipFill>
        <p:spPr>
          <a:xfrm>
            <a:off x="1295401" y="2140976"/>
            <a:ext cx="6172200" cy="474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667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76800" y="2028423"/>
            <a:ext cx="3962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6600" dirty="0" smtClean="0">
                <a:cs typeface="Sultan Medium" pitchFamily="2" charset="-78"/>
              </a:rPr>
              <a:t>جسم يجذب بعض المواد كالحديد والفولاذ</a:t>
            </a:r>
            <a:endParaRPr lang="en-US" sz="66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24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9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ما هو المغناطيس ؟</a:t>
            </a:r>
            <a:endParaRPr lang="en-US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14584" y="1690416"/>
            <a:ext cx="4628607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265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2400" y="457200"/>
            <a:ext cx="868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6600" dirty="0" smtClean="0">
                <a:cs typeface="Sultan Medium" pitchFamily="2" charset="-78"/>
              </a:rPr>
              <a:t>للمغناطيس طرفان يمسيان </a:t>
            </a:r>
            <a:r>
              <a:rPr lang="ar-AE" sz="6600" dirty="0" smtClean="0">
                <a:solidFill>
                  <a:srgbClr val="FF0000"/>
                </a:solidFill>
                <a:cs typeface="Sultan Medium" pitchFamily="2" charset="-78"/>
              </a:rPr>
              <a:t>القطبين المغنطيسين</a:t>
            </a:r>
            <a:endParaRPr lang="en-US" sz="6600" dirty="0">
              <a:solidFill>
                <a:srgbClr val="FF0000"/>
              </a:solidFill>
              <a:cs typeface="Sultan Medium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1" t="5439" r="2679" b="8644"/>
          <a:stretch/>
        </p:blipFill>
        <p:spPr>
          <a:xfrm>
            <a:off x="1305791" y="3276600"/>
            <a:ext cx="6380018" cy="322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888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76800" y="152400"/>
            <a:ext cx="3962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5400" dirty="0" smtClean="0">
                <a:cs typeface="Sultan Medium" pitchFamily="2" charset="-78"/>
              </a:rPr>
              <a:t>اذا علق </a:t>
            </a:r>
            <a:r>
              <a:rPr lang="ar-AE" sz="5400" dirty="0" err="1" smtClean="0">
                <a:cs typeface="Sultan Medium" pitchFamily="2" charset="-78"/>
              </a:rPr>
              <a:t>المغن</a:t>
            </a:r>
            <a:r>
              <a:rPr lang="ar-JO" sz="5400" dirty="0" smtClean="0">
                <a:cs typeface="Sultan Medium" pitchFamily="2" charset="-78"/>
              </a:rPr>
              <a:t>ا</a:t>
            </a:r>
            <a:r>
              <a:rPr lang="ar-AE" sz="5400" dirty="0" err="1" smtClean="0">
                <a:cs typeface="Sultan Medium" pitchFamily="2" charset="-78"/>
              </a:rPr>
              <a:t>طيس</a:t>
            </a:r>
            <a:r>
              <a:rPr lang="ar-AE" sz="5400" dirty="0" smtClean="0">
                <a:cs typeface="Sultan Medium" pitchFamily="2" charset="-78"/>
              </a:rPr>
              <a:t> </a:t>
            </a:r>
            <a:r>
              <a:rPr lang="ar-AE" sz="5400" dirty="0" smtClean="0">
                <a:cs typeface="Sultan Medium" pitchFamily="2" charset="-78"/>
              </a:rPr>
              <a:t>بحرية فان الطرف الشمالي يتجه نحو الشمال والطرف الجنوبي يتجه نحو الجنوب </a:t>
            </a:r>
            <a:endParaRPr lang="en-US" sz="5400" dirty="0">
              <a:solidFill>
                <a:srgbClr val="FF0000"/>
              </a:solidFill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8" y="1295399"/>
            <a:ext cx="4843463" cy="469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735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293674"/>
            <a:ext cx="8320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400" dirty="0" smtClean="0">
                <a:cs typeface="Sultan Medium" pitchFamily="2" charset="-78"/>
              </a:rPr>
              <a:t>ماذا يحدث اذا قربت مغانط من بعضها؟؟ </a:t>
            </a:r>
            <a:endParaRPr lang="en-US" sz="44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ما هي القوى المغناطيسية ؟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800" y="2286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322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293674"/>
            <a:ext cx="83200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5400" dirty="0" smtClean="0">
                <a:cs typeface="Sultan Medium" pitchFamily="2" charset="-78"/>
              </a:rPr>
              <a:t>هو الحيز المحيط بالمغنطيس من كل الجهات </a:t>
            </a:r>
            <a:endParaRPr lang="en-US" sz="54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1524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ما هو المجال المغناطيسي ؟</a:t>
            </a:r>
            <a:endParaRPr 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76325" y="2997918"/>
            <a:ext cx="6686550" cy="3740728"/>
            <a:chOff x="2305050" y="5764"/>
            <a:chExt cx="7753350" cy="44207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619"/>
            <a:stretch/>
          </p:blipFill>
          <p:spPr>
            <a:xfrm>
              <a:off x="2305050" y="5764"/>
              <a:ext cx="7753350" cy="4420764"/>
            </a:xfrm>
            <a:prstGeom prst="rect">
              <a:avLst/>
            </a:prstGeom>
          </p:spPr>
        </p:pic>
        <p:sp>
          <p:nvSpPr>
            <p:cNvPr id="4" name="Rounded Rectangle 3"/>
            <p:cNvSpPr/>
            <p:nvPr/>
          </p:nvSpPr>
          <p:spPr>
            <a:xfrm>
              <a:off x="8153400" y="3276600"/>
              <a:ext cx="17526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572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293674"/>
            <a:ext cx="83200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800" dirty="0" smtClean="0">
                <a:cs typeface="Sultan Medium" pitchFamily="2" charset="-78"/>
              </a:rPr>
              <a:t>نرى المجال المغناطيسي عند نثر برادة الحديد حيث تتكون خطوط حول المغناطيس </a:t>
            </a:r>
            <a:endParaRPr lang="en-US" sz="48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1524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ما هو المجال المغناطيسي ؟</a:t>
            </a:r>
            <a:endParaRPr 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4119" y="3553952"/>
            <a:ext cx="42862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7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4800" y="152400"/>
            <a:ext cx="8320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800" dirty="0" smtClean="0">
                <a:cs typeface="Sultan Medium" pitchFamily="2" charset="-78"/>
              </a:rPr>
              <a:t>اذا قربنا مغناطيسين احدهما من الاخر يكونان شكلين مختلفين </a:t>
            </a:r>
            <a:endParaRPr lang="en-US" sz="4800" dirty="0">
              <a:cs typeface="Sultan Medium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69"/>
          <a:stretch/>
        </p:blipFill>
        <p:spPr>
          <a:xfrm>
            <a:off x="259556" y="1904448"/>
            <a:ext cx="3931444" cy="47249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76800" y="2438400"/>
            <a:ext cx="3377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5400" dirty="0" smtClean="0">
                <a:solidFill>
                  <a:srgbClr val="C00000"/>
                </a:solidFill>
                <a:cs typeface="Sultan Medium" pitchFamily="2" charset="-78"/>
              </a:rPr>
              <a:t>شكل مغلق </a:t>
            </a:r>
            <a:endParaRPr lang="en-US" sz="5400" dirty="0">
              <a:solidFill>
                <a:srgbClr val="C00000"/>
              </a:solidFill>
              <a:cs typeface="Sultan Mediu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4867870"/>
            <a:ext cx="36247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5400" dirty="0" smtClean="0">
                <a:solidFill>
                  <a:schemeClr val="accent1">
                    <a:lumMod val="75000"/>
                  </a:schemeClr>
                </a:solidFill>
                <a:cs typeface="Sultan Medium" pitchFamily="2" charset="-78"/>
              </a:rPr>
              <a:t>شكل مفتوح </a:t>
            </a:r>
            <a:endParaRPr lang="en-US" sz="5400" dirty="0">
              <a:solidFill>
                <a:schemeClr val="accent1">
                  <a:lumMod val="75000"/>
                </a:schemeClr>
              </a:solidFill>
              <a:cs typeface="Sultan Mediu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77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293674"/>
            <a:ext cx="8320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AE" sz="4800" dirty="0" smtClean="0">
                <a:cs typeface="Sultan Medium" pitchFamily="2" charset="-78"/>
              </a:rPr>
              <a:t>1- دلك أبرة بمغناطيس لعدة مرات وفي اتجاه واحد </a:t>
            </a:r>
            <a:endParaRPr lang="en-US" sz="4800" dirty="0">
              <a:cs typeface="Sultan Medium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-76200"/>
            <a:ext cx="9144000" cy="147002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A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Graph" panose="02060603050605020204" pitchFamily="18" charset="-78"/>
                <a:cs typeface="Sultan Medium" pitchFamily="2" charset="-78"/>
              </a:rPr>
              <a:t> طرق الحصول على مغناطيس 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Graph" panose="02060603050605020204" pitchFamily="18" charset="-78"/>
              <a:cs typeface="Sultan Medium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2851063"/>
            <a:ext cx="5476253" cy="31058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4017" y="309938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0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5619</TotalTime>
  <Words>186</Words>
  <Application>Microsoft Office PowerPoint</Application>
  <PresentationFormat>عرض على الشاشة (3:4)‏</PresentationFormat>
  <Paragraphs>29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MAHMOUD</cp:lastModifiedBy>
  <cp:revision>860</cp:revision>
  <cp:lastPrinted>2014-02-19T16:27:44Z</cp:lastPrinted>
  <dcterms:created xsi:type="dcterms:W3CDTF">2014-02-08T09:04:05Z</dcterms:created>
  <dcterms:modified xsi:type="dcterms:W3CDTF">2016-01-26T16:10:54Z</dcterms:modified>
</cp:coreProperties>
</file>